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showGuides="1">
      <p:cViewPr varScale="1">
        <p:scale>
          <a:sx n="89" d="100"/>
          <a:sy n="89" d="100"/>
        </p:scale>
        <p:origin x="-1074" y="-102"/>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pPr algn="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smtClean="0">
                <a:solidFill>
                  <a:schemeClr val="tx1"/>
                </a:solidFill>
              </a:rPr>
              <a:t>Ranjith</a:t>
            </a:r>
            <a:r>
              <a:rPr lang="en-US" sz="1100" dirty="0" smtClean="0">
                <a:solidFill>
                  <a:schemeClr val="tx1"/>
                </a:solidFill>
              </a:rPr>
              <a:t> Kumar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dirty="0" smtClean="0">
                <a:solidFill>
                  <a:schemeClr val="tx1"/>
                </a:solidFill>
                <a:latin typeface="Arial" panose="020B0604020202020204"/>
                <a:ea typeface="Arial" panose="020B0604020202020204"/>
                <a:cs typeface="Arial" panose="020B0604020202020204"/>
                <a:sym typeface="Arial" panose="020B0604020202020204"/>
              </a:rPr>
              <a:t>731121205031</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p:cNvPicPr>
            <a:picLocks noChangeAspect="1"/>
          </p:cNvPicPr>
          <p:nvPr/>
        </p:nvPicPr>
        <p:blipFill>
          <a:blip r:embed="rId8"/>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5</TotalTime>
  <Words>361</Words>
  <Application>Microsoft Office PowerPoint</Application>
  <PresentationFormat>On-screen Show (16:9)</PresentationFormat>
  <Paragraphs>76</Paragraphs>
  <Slides>25</Slides>
  <Notes>17</Notes>
  <HiddenSlides>0</HiddenSlides>
  <MMClips>0</MMClips>
  <ScaleCrop>false</ScaleCrop>
  <HeadingPairs>
    <vt:vector size="6" baseType="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27" baseType="lpstr">
      <vt:lpstr>Simple Light</vt:lpstr>
      <vt:lpstr>Slide 1</vt:lpstr>
      <vt:lpstr>Slide 2</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12</cp:revision>
  <dcterms:created xsi:type="dcterms:W3CDTF">2024-04-08T06:28:37Z</dcterms:created>
  <dcterms:modified xsi:type="dcterms:W3CDTF">2024-04-10T16:18:34Z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